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B52ED902-F3FA-4665-976A-9A9CF58E630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8C483A0E-5B59-4983-BE35-9E73ACD22A9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41F41-069C-4B98-B08F-A6E904CA3FFA}" type="slidenum">
              <a:rPr lang="en-US" altLang="ja-JP" smtClean="0"/>
              <a:pPr>
                <a:defRPr/>
              </a:pPr>
              <a:t>1</a:t>
            </a:fld>
            <a:endParaRPr lang="en-US" altLang="ja-JP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6227BB-890C-450C-934A-4FEC6A35DEF9}" type="slidenum">
              <a:rPr lang="en-US" altLang="ja-JP" smtClean="0"/>
              <a:pPr>
                <a:defRPr/>
              </a:pPr>
              <a:t>2</a:t>
            </a:fld>
            <a:endParaRPr lang="en-US" altLang="ja-JP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4B89-0BE6-4B88-B553-D0D2414C26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E8551-7472-46BA-99C5-2A3A8048EB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77183-6B90-4C1D-B4D6-DFE800ABE5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34F9-310F-4FA2-A62C-F7F35DAA24B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A084C-AD95-483B-9377-FD1ADEB2D0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5C6EA-1224-4C9D-BF23-4EF656F622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07642-2FD8-43BB-9E26-EC4CC2F87F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1C78C-5F17-4B71-B22C-F5B4DB2709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6356-B804-492D-A720-0224F16A83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95C0-FF07-4506-A970-58157E2C559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951F7-9AFC-4C00-BD08-D75ACF42CF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1F801D3F-7980-4B3F-9CFA-BD2C4A33128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lvl="0" eaLnBrk="1" hangingPunct="1"/>
            <a:r>
              <a:rPr lang="zh-CN" altLang="en-US" sz="48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日本疫学会</a:t>
            </a:r>
            <a:br>
              <a:rPr lang="zh-CN" altLang="en-US" sz="48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</a:br>
            <a:r>
              <a:rPr lang="en-US" altLang="zh-CN" sz="48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zh-CN" altLang="en-US" sz="48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開示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i="1" dirty="0" smtClean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所属　名前</a:t>
            </a:r>
            <a:r>
              <a:rPr lang="en-US" altLang="ja-JP" sz="2400" i="1" dirty="0" smtClean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i="1" dirty="0" smtClean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発表者全員</a:t>
            </a:r>
            <a:r>
              <a:rPr lang="en-US" altLang="ja-JP" sz="2400" i="1" dirty="0" smtClean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i="1" dirty="0" smtClean="0">
                <a:solidFill>
                  <a:srgbClr val="FFFF1F"/>
                </a:solidFill>
                <a:ea typeface="ＭＳ Ｐゴシック" charset="-128"/>
              </a:rPr>
              <a:t>：</a:t>
            </a:r>
            <a:r>
              <a:rPr lang="ja-JP" altLang="en-US" sz="2400" b="1" i="1" dirty="0" smtClean="0">
                <a:solidFill>
                  <a:srgbClr val="FFFF1F"/>
                </a:solidFill>
                <a:ea typeface="ＭＳ Ｐゴシック" charset="-128"/>
              </a:rPr>
              <a:t>　○○　○○</a:t>
            </a:r>
            <a:endParaRPr lang="en-US" altLang="ja-JP" sz="2400" b="1" i="1" dirty="0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9291" y="4560888"/>
            <a:ext cx="7707672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演題発表に関連し、開示すべき</a:t>
            </a:r>
            <a:r>
              <a:rPr lang="en-US" altLang="ja-JP" sz="28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</a:t>
            </a:r>
          </a:p>
          <a:p>
            <a:pPr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企業などはありません。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-15875" y="241300"/>
            <a:ext cx="91037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dirty="0" smtClean="0">
                <a:solidFill>
                  <a:schemeClr val="bg1"/>
                </a:solidFill>
                <a:latin typeface="HGｺﾞｼｯｸE" pitchFamily="49" charset="-128"/>
                <a:ea typeface="HGｺﾞｼｯｸE" pitchFamily="49" charset="-128"/>
              </a:rPr>
              <a:t>下記</a:t>
            </a:r>
            <a:r>
              <a:rPr kumimoji="0" lang="ja-JP" altLang="en-US" dirty="0">
                <a:solidFill>
                  <a:schemeClr val="bg1"/>
                </a:solidFill>
                <a:latin typeface="HGｺﾞｼｯｸE" pitchFamily="49" charset="-128"/>
                <a:ea typeface="HGｺﾞｼｯｸE" pitchFamily="49" charset="-128"/>
              </a:rPr>
              <a:t>のスライド例にてＣＯＩ開示</a:t>
            </a:r>
            <a:endParaRPr kumimoji="0" lang="en-US" altLang="ja-JP" dirty="0">
              <a:solidFill>
                <a:schemeClr val="bg1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endParaRPr kumimoji="0" lang="en-US" altLang="ja-JP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様式１－Ａ　</a:t>
            </a:r>
            <a:r>
              <a:rPr kumimoji="0"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学術総会口演発表</a:t>
            </a:r>
            <a:r>
              <a:rPr kumimoji="0"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時、申告すべきＣＯＩ状態がない時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190" y="3590925"/>
            <a:ext cx="8548776" cy="1601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</a:t>
            </a: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関係にある企業等は下記の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通りです。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</a:t>
            </a:r>
            <a:r>
              <a:rPr lang="ja-JP" altLang="en-US" sz="20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⑥受託研究・共同研究費：　　　　　○○製薬</a:t>
            </a:r>
            <a:endParaRPr lang="en-US" altLang="ja-JP" sz="200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 　　○○製薬</a:t>
            </a:r>
            <a:endParaRPr lang="en-US" altLang="ja-JP" sz="200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　　あり（○○製薬）</a:t>
            </a:r>
            <a:endParaRPr lang="en-US" altLang="ja-JP" sz="200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50913"/>
            <a:ext cx="7772400" cy="2143125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zh-CN" altLang="en-US" sz="48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日本疫学会</a:t>
            </a:r>
            <a:br>
              <a:rPr lang="zh-CN" altLang="en-US" sz="48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</a:br>
            <a:r>
              <a:rPr lang="en-US" altLang="zh-CN" sz="48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zh-CN" altLang="en-US" sz="48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000" b="1" i="1" dirty="0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000" b="1" i="1" dirty="0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i="1" dirty="0" smtClean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所属　名前</a:t>
            </a:r>
            <a:r>
              <a:rPr lang="en-US" altLang="ja-JP" sz="2400" i="1" dirty="0" smtClean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i="1" dirty="0" smtClean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発表者全員</a:t>
            </a:r>
            <a:r>
              <a:rPr lang="en-US" altLang="ja-JP" sz="2400" i="1" dirty="0" smtClean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i="1" dirty="0" smtClean="0">
                <a:solidFill>
                  <a:srgbClr val="FFFF1F"/>
                </a:solidFill>
                <a:ea typeface="ＭＳ Ｐゴシック" charset="-128"/>
              </a:rPr>
              <a:t>：　○○　○○</a:t>
            </a:r>
            <a:endParaRPr lang="en-US" altLang="ja-JP" sz="2400" b="1" i="1" dirty="0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98425" y="209550"/>
            <a:ext cx="8682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</a:t>
            </a:r>
            <a:r>
              <a:rPr kumimoji="0"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学術</a:t>
            </a:r>
            <a:r>
              <a:rPr kumimoji="0"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講演会口演発表</a:t>
            </a:r>
            <a:r>
              <a:rPr kumimoji="0"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時、申告すべきＣＯＩ状態がある時</a:t>
            </a: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8" name="テキスト ボックス 7"/>
          <p:cNvSpPr txBox="1">
            <a:spLocks noChangeArrowheads="1"/>
          </p:cNvSpPr>
          <p:nvPr/>
        </p:nvSpPr>
        <p:spPr bwMode="auto">
          <a:xfrm>
            <a:off x="1023938" y="5824538"/>
            <a:ext cx="40703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</a:rPr>
              <a:t>↑　</a:t>
            </a:r>
            <a:r>
              <a:rPr lang="ja-JP" altLang="en-US" sz="1600" dirty="0">
                <a:solidFill>
                  <a:srgbClr val="FF0000"/>
                </a:solidFill>
              </a:rPr>
              <a:t>開示すべき内容がある項目のみ記載</a:t>
            </a:r>
            <a:endParaRPr lang="ja-JP" altLang="ja-JP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46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HGP創英角ｺﾞｼｯｸUB</vt:lpstr>
      <vt:lpstr>Default Design</vt:lpstr>
      <vt:lpstr>日本疫学会 COI開示 　 所属　名前(発表者全員)：　○○　○○</vt:lpstr>
      <vt:lpstr>日本疫学会 COI開示 　 所属　名前(発表者全員)：　○○　○○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enhi</cp:lastModifiedBy>
  <cp:revision>84</cp:revision>
  <dcterms:created xsi:type="dcterms:W3CDTF">2000-09-04T17:39:07Z</dcterms:created>
  <dcterms:modified xsi:type="dcterms:W3CDTF">2015-01-06T08:00:49Z</dcterms:modified>
</cp:coreProperties>
</file>