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998C8"/>
    <a:srgbClr val="5492F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26" autoAdjust="0"/>
  </p:normalViewPr>
  <p:slideViewPr>
    <p:cSldViewPr>
      <p:cViewPr varScale="1">
        <p:scale>
          <a:sx n="119" d="100"/>
          <a:sy n="119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2015/4/17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415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2015/4/17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0786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764704"/>
            <a:ext cx="2057400" cy="536145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764704"/>
            <a:ext cx="6019800" cy="536145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2015/4/17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45091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2015/4/17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409035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2015/4/17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4903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2015/4/17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99071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9168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2015/4/17</a:t>
            </a:fld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93611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2015/4/17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47637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2015/4/17</a:t>
            </a:fld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07572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2015/4/17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0220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2015/4/17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787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tile tx="0" ty="0" sx="70000" sy="7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8B5AE-5D34-4DDF-B2F8-30D419747EED}" type="datetimeFigureOut">
              <a:rPr kumimoji="1" lang="ja-JP" altLang="en-US" smtClean="0"/>
              <a:pPr/>
              <a:t>2015/4/17</a:t>
            </a:fld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D923-67C3-41E9-957C-8E47AB11A6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pic>
        <p:nvPicPr>
          <p:cNvPr id="7" name="図 6" descr="logo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67544" y="0"/>
            <a:ext cx="1997770" cy="701167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399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6812281"/>
            <a:ext cx="9144000" cy="45719"/>
          </a:xfrm>
          <a:prstGeom prst="rect">
            <a:avLst/>
          </a:prstGeom>
          <a:solidFill>
            <a:srgbClr val="399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2627784" y="6381328"/>
            <a:ext cx="38884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Copyright © 2015 Japan Epidemiological Association. All rights reserved.</a:t>
            </a:r>
            <a:endParaRPr lang="ja-JP" alt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48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060460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Masako</dc:creator>
  <cp:lastModifiedBy>imai</cp:lastModifiedBy>
  <cp:revision>127</cp:revision>
  <dcterms:created xsi:type="dcterms:W3CDTF">2014-01-21T16:20:24Z</dcterms:created>
  <dcterms:modified xsi:type="dcterms:W3CDTF">2015-04-17T04:28:35Z</dcterms:modified>
</cp:coreProperties>
</file>