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98C8"/>
    <a:srgbClr val="549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6" autoAdjust="0"/>
  </p:normalViewPr>
  <p:slideViewPr>
    <p:cSldViewPr>
      <p:cViewPr varScale="1">
        <p:scale>
          <a:sx n="106" d="100"/>
          <a:sy n="106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3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B5AE-5D34-4DDF-B2F8-30D419747EED}" type="datetimeFigureOut">
              <a:rPr kumimoji="1" lang="ja-JP" altLang="en-US" smtClean="0"/>
              <a:pPr/>
              <a:t>2019/6/14</a:t>
            </a:fld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2473892" cy="714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Japan Epidemiological Association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4211960" y="188640"/>
            <a:ext cx="4725492" cy="57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　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1991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年発足　日本医学会所属</a:t>
            </a:r>
          </a:p>
        </p:txBody>
      </p:sp>
      <p:sp>
        <p:nvSpPr>
          <p:cNvPr id="8" name="正方形/長方形 5"/>
          <p:cNvSpPr>
            <a:spLocks noChangeArrowheads="1"/>
          </p:cNvSpPr>
          <p:nvPr/>
        </p:nvSpPr>
        <p:spPr bwMode="auto">
          <a:xfrm>
            <a:off x="1088231" y="895084"/>
            <a:ext cx="69675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</a:rPr>
              <a:t>   </a:t>
            </a:r>
            <a:r>
              <a:rPr kumimoji="1" lang="en-US" altLang="ja-JP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kumimoji="1" lang="ja-JP" altLang="ja-JP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</a:rPr>
              <a:t>疫学研究の進歩発展と会員相互の交流</a:t>
            </a:r>
            <a:endParaRPr kumimoji="1" lang="en-US" altLang="ja-JP" sz="2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611559" y="1525224"/>
            <a:ext cx="843118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若く勢いのある学会；役員の定年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63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歳　 現会員：</a:t>
            </a:r>
            <a:r>
              <a:rPr lang="en-US" altLang="ja-JP" sz="2400" kern="0" dirty="0" smtClean="0">
                <a:solidFill>
                  <a:srgbClr val="FF0000"/>
                </a:solidFill>
                <a:latin typeface="Times New Roman"/>
                <a:ea typeface="ＭＳ Ｐゴシック"/>
              </a:rPr>
              <a:t>2,334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人</a:t>
            </a:r>
            <a:endParaRPr kumimoji="1" lang="ja-JP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Journal of Epidemiology</a:t>
            </a:r>
            <a:r>
              <a:rPr kumimoji="1" lang="ja-JP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（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JE)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IF=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2.518</a:t>
            </a:r>
            <a:r>
              <a:rPr kumimoji="1" lang="ja-JP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へ</a:t>
            </a:r>
            <a:r>
              <a:rPr kumimoji="1" lang="ja-JP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投稿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と割引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     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疫学分野のアジアのトップジャーナル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夏季・冬季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セミナー等の参加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費の特別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割引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制度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国際疫学会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(IEA)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Joint member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の年会費割引等特典</a:t>
            </a:r>
            <a:endParaRPr kumimoji="1" lang="ja-JP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メルマガ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：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疫学や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日本疫学会についての最新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情報</a:t>
            </a: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会員専用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サイト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で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会員検索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「</a:t>
            </a:r>
            <a:r>
              <a:rPr lang="ja-JP" altLang="en-US" sz="2400" kern="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疫学の未来を語る若手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会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」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youth.jeaweb.jp</a:t>
            </a:r>
            <a:r>
              <a:rPr kumimoji="1" lang="en-US" altLang="ja-JP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/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kern="0" dirty="0">
                <a:solidFill>
                  <a:srgbClr val="FF0000"/>
                </a:solidFill>
                <a:latin typeface="Times New Roman"/>
                <a:ea typeface="ＭＳ Ｐゴシック"/>
              </a:rPr>
              <a:t>★</a:t>
            </a:r>
            <a:r>
              <a:rPr kumimoji="1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学生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会員の初年度会費無料</a:t>
            </a:r>
            <a:endParaRPr kumimoji="1" lang="ja-JP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ja-JP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342900" algn="l" defTabSz="914400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0460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3228</TotalTime>
  <Words>22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日本 疫学会</cp:lastModifiedBy>
  <cp:revision>134</cp:revision>
  <dcterms:created xsi:type="dcterms:W3CDTF">2014-01-21T16:20:24Z</dcterms:created>
  <dcterms:modified xsi:type="dcterms:W3CDTF">2019-06-14T05:49:59Z</dcterms:modified>
</cp:coreProperties>
</file>